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50" r:id="rId82"/>
    <p:sldId id="351" r:id="rId83"/>
    <p:sldId id="352" r:id="rId84"/>
    <p:sldId id="357" r:id="rId85"/>
    <p:sldId id="358" r:id="rId86"/>
    <p:sldId id="362" r:id="rId87"/>
    <p:sldId id="363" r:id="rId88"/>
    <p:sldId id="367" r:id="rId89"/>
    <p:sldId id="368" r:id="rId90"/>
    <p:sldId id="353" r:id="rId91"/>
    <p:sldId id="354" r:id="rId92"/>
    <p:sldId id="355" r:id="rId93"/>
    <p:sldId id="359" r:id="rId94"/>
    <p:sldId id="360" r:id="rId95"/>
    <p:sldId id="364" r:id="rId96"/>
    <p:sldId id="365" r:id="rId97"/>
    <p:sldId id="369" r:id="rId98"/>
    <p:sldId id="370" r:id="rId99"/>
    <p:sldId id="371" r:id="rId100"/>
    <p:sldId id="373" r:id="rId101"/>
    <p:sldId id="374" r:id="rId102"/>
    <p:sldId id="37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1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7416</TotalTime>
  <Words>3052</Words>
  <Application>Microsoft Macintosh PowerPoint</Application>
  <PresentationFormat>Widescreen</PresentationFormat>
  <Paragraphs>1982</Paragraphs>
  <Slides>102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238</cp:revision>
  <dcterms:created xsi:type="dcterms:W3CDTF">2020-02-26T13:59:58Z</dcterms:created>
  <dcterms:modified xsi:type="dcterms:W3CDTF">2020-05-21T22:29:20Z</dcterms:modified>
</cp:coreProperties>
</file>